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e-Ukraine Hea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vin.tax.gov.ua/dfs-u-regioni/golov-upr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72" y="0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336040"/>
            <a:ext cx="18284428" cy="10589780"/>
            <a:chOff x="0" y="0"/>
            <a:chExt cx="24379238" cy="141197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79301" cy="14119693"/>
            </a:xfrm>
            <a:custGeom>
              <a:avLst/>
              <a:gdLst/>
              <a:ahLst/>
              <a:cxnLst/>
              <a:rect r="r" b="b" t="t" l="l"/>
              <a:pathLst>
                <a:path h="1411969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4119693"/>
                  </a:lnTo>
                  <a:lnTo>
                    <a:pt x="0" y="14119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83" t="0" r="-188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28294" y="224743"/>
            <a:ext cx="6018761" cy="819155"/>
            <a:chOff x="0" y="0"/>
            <a:chExt cx="8025014" cy="10922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6479" cy="1092207"/>
            </a:xfrm>
            <a:custGeom>
              <a:avLst/>
              <a:gdLst/>
              <a:ahLst/>
              <a:cxnLst/>
              <a:rect r="r" b="b" t="t" l="l"/>
              <a:pathLst>
                <a:path h="1092207" w="2116479">
                  <a:moveTo>
                    <a:pt x="0" y="0"/>
                  </a:moveTo>
                  <a:lnTo>
                    <a:pt x="2116479" y="0"/>
                  </a:lnTo>
                  <a:lnTo>
                    <a:pt x="2116479" y="1092207"/>
                  </a:lnTo>
                  <a:lnTo>
                    <a:pt x="0" y="1092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4776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261132" y="436701"/>
              <a:ext cx="5763882" cy="639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1"/>
                </a:lnSpc>
              </a:pPr>
              <a:r>
                <a:rPr lang="en-US" sz="1544">
                  <a:solidFill>
                    <a:srgbClr val="FFFFFF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Головне управління ДПС</a:t>
              </a:r>
            </a:p>
            <a:p>
              <a:pPr algn="l">
                <a:lnSpc>
                  <a:spcPts val="1961"/>
                </a:lnSpc>
              </a:pPr>
              <a:r>
                <a:rPr lang="en-US" sz="1544">
                  <a:solidFill>
                    <a:srgbClr val="FFFFFF"/>
                  </a:solidFill>
                  <a:latin typeface="e-Ukraine Head"/>
                  <a:ea typeface="e-Ukraine Head"/>
                  <a:cs typeface="e-Ukraine Head"/>
                  <a:sym typeface="e-Ukraine Head"/>
                  <a:hlinkClick r:id="rId4" tooltip="https://vin.tax.gov.ua/dfs-u-regioni/golov-upr/"/>
                </a:rPr>
                <a:t>у Рівненській області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261132" y="-19050"/>
              <a:ext cx="5763882" cy="3313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23"/>
                </a:lnSpc>
              </a:pPr>
              <a:r>
                <a:rPr lang="en-US" sz="1544">
                  <a:solidFill>
                    <a:srgbClr val="FFFFFF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Державна податкова служба України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699971"/>
            <a:ext cx="3086100" cy="542167"/>
            <a:chOff x="0" y="0"/>
            <a:chExt cx="812800" cy="1427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42793"/>
            </a:xfrm>
            <a:custGeom>
              <a:avLst/>
              <a:gdLst/>
              <a:ahLst/>
              <a:cxnLst/>
              <a:rect r="r" b="b" t="t" l="l"/>
              <a:pathLst>
                <a:path h="1427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2793"/>
                  </a:lnTo>
                  <a:lnTo>
                    <a:pt x="0" y="142793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52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699971"/>
            <a:ext cx="3086100" cy="542167"/>
            <a:chOff x="0" y="0"/>
            <a:chExt cx="812800" cy="1427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42793"/>
            </a:xfrm>
            <a:custGeom>
              <a:avLst/>
              <a:gdLst/>
              <a:ahLst/>
              <a:cxnLst/>
              <a:rect r="r" b="b" t="t" l="l"/>
              <a:pathLst>
                <a:path h="1427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2793"/>
                  </a:lnTo>
                  <a:lnTo>
                    <a:pt x="0" y="142793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52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699971"/>
            <a:ext cx="3086100" cy="542167"/>
            <a:chOff x="0" y="0"/>
            <a:chExt cx="812800" cy="1427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42793"/>
            </a:xfrm>
            <a:custGeom>
              <a:avLst/>
              <a:gdLst/>
              <a:ahLst/>
              <a:cxnLst/>
              <a:rect r="r" b="b" t="t" l="l"/>
              <a:pathLst>
                <a:path h="1427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2793"/>
                  </a:lnTo>
                  <a:lnTo>
                    <a:pt x="0" y="142793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52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843067"/>
            <a:ext cx="3086100" cy="399070"/>
            <a:chOff x="0" y="0"/>
            <a:chExt cx="812800" cy="1051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05105"/>
            </a:xfrm>
            <a:custGeom>
              <a:avLst/>
              <a:gdLst/>
              <a:ahLst/>
              <a:cxnLst/>
              <a:rect r="r" b="b" t="t" l="l"/>
              <a:pathLst>
                <a:path h="105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5105"/>
                  </a:lnTo>
                  <a:lnTo>
                    <a:pt x="0" y="105105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14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699971"/>
            <a:ext cx="3086100" cy="542167"/>
            <a:chOff x="0" y="0"/>
            <a:chExt cx="812800" cy="1427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42793"/>
            </a:xfrm>
            <a:custGeom>
              <a:avLst/>
              <a:gdLst/>
              <a:ahLst/>
              <a:cxnLst/>
              <a:rect r="r" b="b" t="t" l="l"/>
              <a:pathLst>
                <a:path h="1427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2793"/>
                  </a:lnTo>
                  <a:lnTo>
                    <a:pt x="0" y="142793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52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98328" y="9699971"/>
            <a:ext cx="3086100" cy="542167"/>
            <a:chOff x="0" y="0"/>
            <a:chExt cx="812800" cy="1427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42793"/>
            </a:xfrm>
            <a:custGeom>
              <a:avLst/>
              <a:gdLst/>
              <a:ahLst/>
              <a:cxnLst/>
              <a:rect r="r" b="b" t="t" l="l"/>
              <a:pathLst>
                <a:path h="1427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2793"/>
                  </a:lnTo>
                  <a:lnTo>
                    <a:pt x="0" y="142793"/>
                  </a:lnTo>
                  <a:close/>
                </a:path>
              </a:pathLst>
            </a:custGeom>
            <a:solidFill>
              <a:srgbClr val="0A1C3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152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1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DAHFhkb_Wtk</dc:identifier>
  <dcterms:modified xsi:type="dcterms:W3CDTF">2011-08-01T06:04:30Z</dcterms:modified>
  <cp:revision>1</cp:revision>
  <dc:title>Rivne_Digital_Tax_Evolution.pptx</dc:title>
</cp:coreProperties>
</file>