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e-Ukraine Head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vin.tax.gov.ua/dfs-u-regioni/golov-upr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96347" y="8688317"/>
            <a:ext cx="10225013" cy="1050953"/>
            <a:chOff x="0" y="0"/>
            <a:chExt cx="2693008" cy="2767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93008" cy="276794"/>
            </a:xfrm>
            <a:custGeom>
              <a:avLst/>
              <a:gdLst/>
              <a:ahLst/>
              <a:cxnLst/>
              <a:rect r="r" b="b" t="t" l="l"/>
              <a:pathLst>
                <a:path h="276794" w="2693008">
                  <a:moveTo>
                    <a:pt x="0" y="0"/>
                  </a:moveTo>
                  <a:lnTo>
                    <a:pt x="2693008" y="0"/>
                  </a:lnTo>
                  <a:lnTo>
                    <a:pt x="2693008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693008" cy="324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8813112"/>
            <a:ext cx="18288000" cy="1496142"/>
            <a:chOff x="0" y="0"/>
            <a:chExt cx="4816593" cy="39404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394046"/>
            </a:xfrm>
            <a:custGeom>
              <a:avLst/>
              <a:gdLst/>
              <a:ahLst/>
              <a:cxnLst/>
              <a:rect r="r" b="b" t="t" l="l"/>
              <a:pathLst>
                <a:path h="39404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046"/>
                  </a:lnTo>
                  <a:lnTo>
                    <a:pt x="0" y="3940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816593" cy="4416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47186" y="457254"/>
            <a:ext cx="6013125" cy="818388"/>
            <a:chOff x="0" y="0"/>
            <a:chExt cx="8017500" cy="10911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14497" cy="1091184"/>
            </a:xfrm>
            <a:custGeom>
              <a:avLst/>
              <a:gdLst/>
              <a:ahLst/>
              <a:cxnLst/>
              <a:rect r="r" b="b" t="t" l="l"/>
              <a:pathLst>
                <a:path h="1091184" w="2114497">
                  <a:moveTo>
                    <a:pt x="0" y="0"/>
                  </a:moveTo>
                  <a:lnTo>
                    <a:pt x="2114497" y="0"/>
                  </a:lnTo>
                  <a:lnTo>
                    <a:pt x="2114497" y="1091184"/>
                  </a:lnTo>
                  <a:lnTo>
                    <a:pt x="0" y="1091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24776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259015" y="436283"/>
              <a:ext cx="5758485" cy="638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59"/>
                </a:lnSpc>
              </a:pPr>
              <a:r>
                <a:rPr lang="en-US" sz="1542">
                  <a:solidFill>
                    <a:srgbClr val="153969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Головне управління ДПС</a:t>
              </a:r>
            </a:p>
            <a:p>
              <a:pPr algn="l">
                <a:lnSpc>
                  <a:spcPts val="1959"/>
                </a:lnSpc>
              </a:pPr>
              <a:r>
                <a:rPr lang="en-US" sz="1542">
                  <a:solidFill>
                    <a:srgbClr val="153969"/>
                  </a:solidFill>
                  <a:latin typeface="e-Ukraine Head"/>
                  <a:ea typeface="e-Ukraine Head"/>
                  <a:cs typeface="e-Ukraine Head"/>
                  <a:sym typeface="e-Ukraine Head"/>
                  <a:hlinkClick r:id="rId4" tooltip="https://vin.tax.gov.ua/dfs-u-regioni/golov-upr/"/>
                </a:rPr>
                <a:t>у Рівненській області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259015" y="-19050"/>
              <a:ext cx="5758485" cy="3310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21"/>
                </a:lnSpc>
              </a:pPr>
              <a:r>
                <a:rPr lang="en-US" sz="1542">
                  <a:solidFill>
                    <a:srgbClr val="153969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Державна податкова служба України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479452" y="9896685"/>
            <a:ext cx="2958903" cy="472649"/>
            <a:chOff x="0" y="0"/>
            <a:chExt cx="779300" cy="1244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329822" y="9896685"/>
            <a:ext cx="2958903" cy="472649"/>
            <a:chOff x="0" y="0"/>
            <a:chExt cx="779300" cy="1244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300" cy="124484"/>
            </a:xfrm>
            <a:custGeom>
              <a:avLst/>
              <a:gdLst/>
              <a:ahLst/>
              <a:cxnLst/>
              <a:rect r="r" b="b" t="t" l="l"/>
              <a:pathLst>
                <a:path h="124484" w="779300">
                  <a:moveTo>
                    <a:pt x="0" y="0"/>
                  </a:moveTo>
                  <a:lnTo>
                    <a:pt x="779300" y="0"/>
                  </a:lnTo>
                  <a:lnTo>
                    <a:pt x="779300" y="124484"/>
                  </a:lnTo>
                  <a:lnTo>
                    <a:pt x="0" y="124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79300" cy="172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DAHFhjrDd-Q</dc:identifier>
  <dcterms:modified xsi:type="dcterms:W3CDTF">2011-08-01T06:04:30Z</dcterms:modified>
  <cp:revision>1</cp:revision>
</cp:coreProperties>
</file>