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x="18288000" cy="10287000"/>
  <p:notesSz cx="6858000" cy="9144000"/>
  <p:embeddedFontLst>
    <p:embeddedFont>
      <p:font typeface="e-Ukraine Head" charset="1" panose="00000800000000000000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fonts/font13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https://vin.tax.gov.ua/dfs-u-regioni/golov-upr/" TargetMode="External" Type="http://schemas.openxmlformats.org/officeDocument/2006/relationships/hyperlink"/><Relationship Id="rId5" Target="../media/image3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Relationship Id="rId3" Target="../media/image10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203643" y="1393777"/>
            <a:ext cx="16055657" cy="8684522"/>
          </a:xfrm>
          <a:custGeom>
            <a:avLst/>
            <a:gdLst/>
            <a:ahLst/>
            <a:cxnLst/>
            <a:rect r="r" b="b" t="t" l="l"/>
            <a:pathLst>
              <a:path h="8684522" w="16055657">
                <a:moveTo>
                  <a:pt x="0" y="0"/>
                </a:moveTo>
                <a:lnTo>
                  <a:pt x="16055657" y="0"/>
                </a:lnTo>
                <a:lnTo>
                  <a:pt x="16055657" y="8684523"/>
                </a:lnTo>
                <a:lnTo>
                  <a:pt x="0" y="868452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0" r="0" b="-3156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375869" y="271943"/>
            <a:ext cx="6728517" cy="915753"/>
            <a:chOff x="0" y="0"/>
            <a:chExt cx="8971356" cy="1221004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366062" cy="1221004"/>
            </a:xfrm>
            <a:custGeom>
              <a:avLst/>
              <a:gdLst/>
              <a:ahLst/>
              <a:cxnLst/>
              <a:rect r="r" b="b" t="t" l="l"/>
              <a:pathLst>
                <a:path h="1221004" w="2366062">
                  <a:moveTo>
                    <a:pt x="0" y="0"/>
                  </a:moveTo>
                  <a:lnTo>
                    <a:pt x="2366062" y="0"/>
                  </a:lnTo>
                  <a:lnTo>
                    <a:pt x="2366062" y="1221004"/>
                  </a:lnTo>
                  <a:lnTo>
                    <a:pt x="0" y="12210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-124776" b="0"/>
              </a:stretch>
            </a:blipFill>
          </p:spPr>
        </p:sp>
        <p:sp>
          <p:nvSpPr>
            <p:cNvPr name="TextBox 5" id="5"/>
            <p:cNvSpPr txBox="true"/>
            <p:nvPr/>
          </p:nvSpPr>
          <p:spPr>
            <a:xfrm rot="0">
              <a:off x="2527774" y="489321"/>
              <a:ext cx="6443582" cy="71357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192"/>
                </a:lnSpc>
              </a:pPr>
              <a:r>
                <a:rPr lang="en-US" sz="1726">
                  <a:solidFill>
                    <a:srgbClr val="000000"/>
                  </a:solidFill>
                  <a:latin typeface="e-Ukraine Head"/>
                  <a:ea typeface="e-Ukraine Head"/>
                  <a:cs typeface="e-Ukraine Head"/>
                  <a:sym typeface="e-Ukraine Head"/>
                </a:rPr>
                <a:t>Головне управління ДПС</a:t>
              </a:r>
            </a:p>
            <a:p>
              <a:pPr algn="l">
                <a:lnSpc>
                  <a:spcPts val="2192"/>
                </a:lnSpc>
              </a:pPr>
              <a:r>
                <a:rPr lang="en-US" sz="1726">
                  <a:solidFill>
                    <a:srgbClr val="000000"/>
                  </a:solidFill>
                  <a:latin typeface="e-Ukraine Head"/>
                  <a:ea typeface="e-Ukraine Head"/>
                  <a:cs typeface="e-Ukraine Head"/>
                  <a:sym typeface="e-Ukraine Head"/>
                  <a:hlinkClick r:id="rId4" tooltip="https://vin.tax.gov.ua/dfs-u-regioni/golov-upr/"/>
                </a:rPr>
                <a:t>у Рівненській області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2527774" y="-19050"/>
              <a:ext cx="6443582" cy="36821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261"/>
                </a:lnSpc>
              </a:pPr>
              <a:r>
                <a:rPr lang="en-US" sz="1726">
                  <a:solidFill>
                    <a:srgbClr val="000000"/>
                  </a:solidFill>
                  <a:latin typeface="e-Ukraine Head"/>
                  <a:ea typeface="e-Ukraine Head"/>
                  <a:cs typeface="e-Ukraine Head"/>
                  <a:sym typeface="e-Ukraine Head"/>
                </a:rPr>
                <a:t>Державна податкова служба України </a:t>
              </a:r>
            </a:p>
          </p:txBody>
        </p:sp>
      </p:grpSp>
      <p:sp>
        <p:nvSpPr>
          <p:cNvPr name="Freeform 7" id="7"/>
          <p:cNvSpPr/>
          <p:nvPr/>
        </p:nvSpPr>
        <p:spPr>
          <a:xfrm flipH="false" flipV="false" rot="0">
            <a:off x="4764646" y="3713583"/>
            <a:ext cx="8758707" cy="4839186"/>
          </a:xfrm>
          <a:custGeom>
            <a:avLst/>
            <a:gdLst/>
            <a:ahLst/>
            <a:cxnLst/>
            <a:rect r="r" b="b" t="t" l="l"/>
            <a:pathLst>
              <a:path h="4839186" w="8758707">
                <a:moveTo>
                  <a:pt x="0" y="0"/>
                </a:moveTo>
                <a:lnTo>
                  <a:pt x="8758708" y="0"/>
                </a:lnTo>
                <a:lnTo>
                  <a:pt x="8758708" y="4839185"/>
                </a:lnTo>
                <a:lnTo>
                  <a:pt x="0" y="483918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593" t="-3015" r="-3454" b="-3203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206" t="0" r="-2206" b="-3602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511" t="-6430" r="-5194" b="-3416"/>
            </a:stretch>
          </a:blipFill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206" t="0" r="-2206" b="-3602"/>
            </a:stretch>
          </a:blipFill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349791" y="-213238"/>
            <a:ext cx="19194972" cy="10920171"/>
          </a:xfrm>
          <a:custGeom>
            <a:avLst/>
            <a:gdLst/>
            <a:ahLst/>
            <a:cxnLst/>
            <a:rect r="r" b="b" t="t" l="l"/>
            <a:pathLst>
              <a:path h="10920171" w="19194972">
                <a:moveTo>
                  <a:pt x="0" y="0"/>
                </a:moveTo>
                <a:lnTo>
                  <a:pt x="19194972" y="0"/>
                </a:lnTo>
                <a:lnTo>
                  <a:pt x="19194972" y="10920171"/>
                </a:lnTo>
                <a:lnTo>
                  <a:pt x="0" y="1092017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964" t="0" r="-964" b="0"/>
            </a:stretch>
          </a:blipFill>
        </p:spPr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479073" y="466102"/>
            <a:ext cx="17329853" cy="9354797"/>
          </a:xfrm>
          <a:custGeom>
            <a:avLst/>
            <a:gdLst/>
            <a:ahLst/>
            <a:cxnLst/>
            <a:rect r="r" b="b" t="t" l="l"/>
            <a:pathLst>
              <a:path h="9354797" w="17329853">
                <a:moveTo>
                  <a:pt x="0" y="0"/>
                </a:moveTo>
                <a:lnTo>
                  <a:pt x="17329854" y="0"/>
                </a:lnTo>
                <a:lnTo>
                  <a:pt x="17329854" y="9354796"/>
                </a:lnTo>
                <a:lnTo>
                  <a:pt x="0" y="935479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-3395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3498857" y="8044779"/>
            <a:ext cx="5645143" cy="763970"/>
            <a:chOff x="0" y="0"/>
            <a:chExt cx="1486787" cy="20121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486787" cy="201210"/>
            </a:xfrm>
            <a:custGeom>
              <a:avLst/>
              <a:gdLst/>
              <a:ahLst/>
              <a:cxnLst/>
              <a:rect r="r" b="b" t="t" l="l"/>
              <a:pathLst>
                <a:path h="201210" w="1486787">
                  <a:moveTo>
                    <a:pt x="1283587" y="0"/>
                  </a:moveTo>
                  <a:cubicBezTo>
                    <a:pt x="1395811" y="0"/>
                    <a:pt x="1486787" y="45042"/>
                    <a:pt x="1486787" y="100605"/>
                  </a:cubicBezTo>
                  <a:cubicBezTo>
                    <a:pt x="1486787" y="156168"/>
                    <a:pt x="1395811" y="201210"/>
                    <a:pt x="1283587" y="201210"/>
                  </a:cubicBezTo>
                  <a:lnTo>
                    <a:pt x="203200" y="201210"/>
                  </a:lnTo>
                  <a:cubicBezTo>
                    <a:pt x="90976" y="201210"/>
                    <a:pt x="0" y="156168"/>
                    <a:pt x="0" y="100605"/>
                  </a:cubicBezTo>
                  <a:cubicBezTo>
                    <a:pt x="0" y="45042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ECF4FA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47625"/>
              <a:ext cx="1486787" cy="24883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pic>
        <p:nvPicPr>
          <p:cNvPr name="Picture 6" id="6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13242443" y="5005905"/>
            <a:ext cx="2829475" cy="282947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DAHLnYVhLDo</dc:identifier>
  <dcterms:modified xsi:type="dcterms:W3CDTF">2011-08-01T06:04:30Z</dcterms:modified>
  <cp:revision>1</cp:revision>
  <dc:title>Легалізація.pptx</dc:title>
</cp:coreProperties>
</file>