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e-Ukraine Head" charset="1" panose="00000800000000000000"/>
      <p:regular r:id="rId14"/>
    </p:embeddedFont>
    <p:embeddedFont>
      <p:font typeface="Arimo Bold" charset="1" panose="020B07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s://vin.tax.gov.ua/dfs-u-regioni/golov-upr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9059645" cy="10637945"/>
          </a:xfrm>
          <a:custGeom>
            <a:avLst/>
            <a:gdLst/>
            <a:ahLst/>
            <a:cxnLst/>
            <a:rect r="r" b="b" t="t" l="l"/>
            <a:pathLst>
              <a:path h="10637945" w="19059645">
                <a:moveTo>
                  <a:pt x="0" y="0"/>
                </a:moveTo>
                <a:lnTo>
                  <a:pt x="19059645" y="0"/>
                </a:lnTo>
                <a:lnTo>
                  <a:pt x="19059645" y="10637945"/>
                </a:lnTo>
                <a:lnTo>
                  <a:pt x="0" y="10637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34865" y="570823"/>
            <a:ext cx="6728517" cy="915753"/>
            <a:chOff x="0" y="0"/>
            <a:chExt cx="8971356" cy="12210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6062" cy="1221004"/>
            </a:xfrm>
            <a:custGeom>
              <a:avLst/>
              <a:gdLst/>
              <a:ahLst/>
              <a:cxnLst/>
              <a:rect r="r" b="b" t="t" l="l"/>
              <a:pathLst>
                <a:path h="1221004" w="2366062">
                  <a:moveTo>
                    <a:pt x="0" y="0"/>
                  </a:moveTo>
                  <a:lnTo>
                    <a:pt x="2366062" y="0"/>
                  </a:lnTo>
                  <a:lnTo>
                    <a:pt x="2366062" y="1221004"/>
                  </a:lnTo>
                  <a:lnTo>
                    <a:pt x="0" y="1221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24776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2527774" y="489321"/>
              <a:ext cx="6443582" cy="713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92"/>
                </a:lnSpc>
              </a:pPr>
              <a:r>
                <a:rPr lang="en-US" sz="1726">
                  <a:solidFill>
                    <a:srgbClr val="000000"/>
                  </a:solidFill>
                  <a:latin typeface="e-Ukraine Head"/>
                  <a:ea typeface="e-Ukraine Head"/>
                  <a:cs typeface="e-Ukraine Head"/>
                  <a:sym typeface="e-Ukraine Head"/>
                </a:rPr>
                <a:t>Головне управління ДПС</a:t>
              </a:r>
            </a:p>
            <a:p>
              <a:pPr algn="l">
                <a:lnSpc>
                  <a:spcPts val="2192"/>
                </a:lnSpc>
              </a:pPr>
              <a:r>
                <a:rPr lang="en-US" sz="1726">
                  <a:solidFill>
                    <a:srgbClr val="000000"/>
                  </a:solidFill>
                  <a:latin typeface="e-Ukraine Head"/>
                  <a:ea typeface="e-Ukraine Head"/>
                  <a:cs typeface="e-Ukraine Head"/>
                  <a:sym typeface="e-Ukraine Head"/>
                  <a:hlinkClick r:id="rId4" tooltip="https://vin.tax.gov.ua/dfs-u-regioni/golov-upr/"/>
                </a:rPr>
                <a:t>у Рівненській області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527774" y="-19050"/>
              <a:ext cx="6443582" cy="368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61"/>
                </a:lnSpc>
              </a:pPr>
              <a:r>
                <a:rPr lang="en-US" sz="1726">
                  <a:solidFill>
                    <a:srgbClr val="000000"/>
                  </a:solidFill>
                  <a:latin typeface="e-Ukraine Head"/>
                  <a:ea typeface="e-Ukraine Head"/>
                  <a:cs typeface="e-Ukraine Head"/>
                  <a:sym typeface="e-Ukraine Head"/>
                </a:rPr>
                <a:t>Державна податкова служба України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731946"/>
          </a:xfrm>
          <a:custGeom>
            <a:avLst/>
            <a:gdLst/>
            <a:ahLst/>
            <a:cxnLst/>
            <a:rect r="r" b="b" t="t" l="l"/>
            <a:pathLst>
              <a:path h="10731946" w="18288000">
                <a:moveTo>
                  <a:pt x="0" y="0"/>
                </a:moveTo>
                <a:lnTo>
                  <a:pt x="18288000" y="0"/>
                </a:lnTo>
                <a:lnTo>
                  <a:pt x="18288000" y="10731946"/>
                </a:lnTo>
                <a:lnTo>
                  <a:pt x="0" y="10731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70" t="0" r="-257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652448"/>
          </a:xfrm>
          <a:custGeom>
            <a:avLst/>
            <a:gdLst/>
            <a:ahLst/>
            <a:cxnLst/>
            <a:rect r="r" b="b" t="t" l="l"/>
            <a:pathLst>
              <a:path h="10652448" w="18288000">
                <a:moveTo>
                  <a:pt x="0" y="0"/>
                </a:moveTo>
                <a:lnTo>
                  <a:pt x="18288000" y="0"/>
                </a:lnTo>
                <a:lnTo>
                  <a:pt x="18288000" y="10652448"/>
                </a:lnTo>
                <a:lnTo>
                  <a:pt x="0" y="10652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80" t="0" r="-218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795544"/>
          </a:xfrm>
          <a:custGeom>
            <a:avLst/>
            <a:gdLst/>
            <a:ahLst/>
            <a:cxnLst/>
            <a:rect r="r" b="b" t="t" l="l"/>
            <a:pathLst>
              <a:path h="10795544" w="18288000">
                <a:moveTo>
                  <a:pt x="0" y="0"/>
                </a:moveTo>
                <a:lnTo>
                  <a:pt x="18288000" y="0"/>
                </a:lnTo>
                <a:lnTo>
                  <a:pt x="18288000" y="10795544"/>
                </a:lnTo>
                <a:lnTo>
                  <a:pt x="0" y="10795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81" t="0" r="-2881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747845"/>
          </a:xfrm>
          <a:custGeom>
            <a:avLst/>
            <a:gdLst/>
            <a:ahLst/>
            <a:cxnLst/>
            <a:rect r="r" b="b" t="t" l="l"/>
            <a:pathLst>
              <a:path h="10747845" w="18288000">
                <a:moveTo>
                  <a:pt x="0" y="0"/>
                </a:moveTo>
                <a:lnTo>
                  <a:pt x="18288000" y="0"/>
                </a:lnTo>
                <a:lnTo>
                  <a:pt x="18288000" y="10747845"/>
                </a:lnTo>
                <a:lnTo>
                  <a:pt x="0" y="10747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48" t="0" r="-2648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557050"/>
          </a:xfrm>
          <a:custGeom>
            <a:avLst/>
            <a:gdLst/>
            <a:ahLst/>
            <a:cxnLst/>
            <a:rect r="r" b="b" t="t" l="l"/>
            <a:pathLst>
              <a:path h="10557050" w="18288000">
                <a:moveTo>
                  <a:pt x="0" y="0"/>
                </a:moveTo>
                <a:lnTo>
                  <a:pt x="18288000" y="0"/>
                </a:lnTo>
                <a:lnTo>
                  <a:pt x="18288000" y="10557050"/>
                </a:lnTo>
                <a:lnTo>
                  <a:pt x="0" y="1055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13" t="0" r="-1713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7FE47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847202" y="-472857"/>
            <a:ext cx="19847641" cy="11077757"/>
          </a:xfrm>
          <a:custGeom>
            <a:avLst/>
            <a:gdLst/>
            <a:ahLst/>
            <a:cxnLst/>
            <a:rect r="r" b="b" t="t" l="l"/>
            <a:pathLst>
              <a:path h="11077757" w="19847641">
                <a:moveTo>
                  <a:pt x="0" y="0"/>
                </a:moveTo>
                <a:lnTo>
                  <a:pt x="19847641" y="0"/>
                </a:lnTo>
                <a:lnTo>
                  <a:pt x="19847641" y="11077757"/>
                </a:lnTo>
                <a:lnTo>
                  <a:pt x="0" y="11077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7202101"/>
            <a:ext cx="16230600" cy="986598"/>
            <a:chOff x="0" y="0"/>
            <a:chExt cx="4274726" cy="25984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259845"/>
            </a:xfrm>
            <a:custGeom>
              <a:avLst/>
              <a:gdLst/>
              <a:ahLst/>
              <a:cxnLst/>
              <a:rect r="r" b="b" t="t" l="l"/>
              <a:pathLst>
                <a:path h="259845" w="4274726">
                  <a:moveTo>
                    <a:pt x="4071526" y="0"/>
                  </a:moveTo>
                  <a:cubicBezTo>
                    <a:pt x="4183750" y="0"/>
                    <a:pt x="4274726" y="58168"/>
                    <a:pt x="4274726" y="129922"/>
                  </a:cubicBezTo>
                  <a:cubicBezTo>
                    <a:pt x="4274726" y="201677"/>
                    <a:pt x="4183750" y="259845"/>
                    <a:pt x="4071526" y="259845"/>
                  </a:cubicBezTo>
                  <a:lnTo>
                    <a:pt x="203200" y="259845"/>
                  </a:lnTo>
                  <a:cubicBezTo>
                    <a:pt x="90976" y="259845"/>
                    <a:pt x="0" y="201677"/>
                    <a:pt x="0" y="129922"/>
                  </a:cubicBezTo>
                  <a:cubicBezTo>
                    <a:pt x="0" y="5816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04775"/>
              <a:ext cx="4274726" cy="364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>
                <a:lnSpc>
                  <a:spcPts val="6299"/>
                </a:lnSpc>
              </a:pPr>
              <a:r>
                <a:rPr lang="en-US" b="true" sz="44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      Оперативно          Безбар’єрно                Вчасно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604749"/>
          </a:xfrm>
          <a:custGeom>
            <a:avLst/>
            <a:gdLst/>
            <a:ahLst/>
            <a:cxnLst/>
            <a:rect r="r" b="b" t="t" l="l"/>
            <a:pathLst>
              <a:path h="10604749" w="18288000">
                <a:moveTo>
                  <a:pt x="0" y="0"/>
                </a:moveTo>
                <a:lnTo>
                  <a:pt x="18288000" y="0"/>
                </a:lnTo>
                <a:lnTo>
                  <a:pt x="18288000" y="10604749"/>
                </a:lnTo>
                <a:lnTo>
                  <a:pt x="0" y="10604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47" t="0" r="-1947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395287" y="6646330"/>
            <a:ext cx="2381107" cy="238110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511605" y="6646330"/>
            <a:ext cx="2381107" cy="23811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DAHLs7zorhA</dc:identifier>
  <dcterms:modified xsi:type="dcterms:W3CDTF">2011-08-01T06:04:30Z</dcterms:modified>
  <cp:revision>1</cp:revision>
  <dc:title>Е-сервіси.pptx</dc:title>
</cp:coreProperties>
</file>