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906000" cy="6858000" type="A4"/>
  <p:notesSz cx="7104063" cy="102346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DC69-BC4E-4285-B8E5-DA3EBCF69640}" type="datetimeFigureOut">
              <a:rPr lang="uk-UA" smtClean="0"/>
              <a:t>11.08.2026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E03E-8771-478B-98D3-7BA171C621B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2434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9DC69-BC4E-4285-B8E5-DA3EBCF69640}" type="datetimeFigureOut">
              <a:rPr lang="uk-UA" smtClean="0"/>
              <a:t>11.08.2026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0E03E-8771-478B-98D3-7BA171C621B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7041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91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81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79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96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10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55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527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Лист A4 (210x297 мм)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Яремчук Інна Валеріївна</dc:creator>
  <cp:lastModifiedBy>Яремчук Інна Валеріївна</cp:lastModifiedBy>
  <cp:revision>1</cp:revision>
  <dcterms:created xsi:type="dcterms:W3CDTF">2026-08-11T14:21:10Z</dcterms:created>
  <dcterms:modified xsi:type="dcterms:W3CDTF">2026-08-11T14:21:10Z</dcterms:modified>
</cp:coreProperties>
</file>